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Default Extension="tiff" ContentType="image/tiff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1014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4D6F93-1889-4E4B-A1C8-775D3C8AB5E7}" type="datetimeFigureOut">
              <a:rPr lang="en-US" smtClean="0"/>
              <a:t>4/28/2015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382369-774F-4A09-A925-AB5F9DB41757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382369-774F-4A09-A925-AB5F9DB41757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382369-774F-4A09-A925-AB5F9DB41757}" type="slidenum">
              <a:rPr lang="en-US" smtClean="0"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382369-774F-4A09-A925-AB5F9DB41757}" type="slidenum">
              <a:rPr lang="en-US" smtClean="0"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382369-774F-4A09-A925-AB5F9DB41757}" type="slidenum">
              <a:rPr lang="en-US" smtClean="0"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382369-774F-4A09-A925-AB5F9DB41757}" type="slidenum">
              <a:rPr lang="en-US" smtClean="0"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382369-774F-4A09-A925-AB5F9DB41757}" type="slidenum">
              <a:rPr lang="en-US" smtClean="0"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382369-774F-4A09-A925-AB5F9DB41757}" type="slidenum">
              <a:rPr lang="en-US" smtClean="0"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382369-774F-4A09-A925-AB5F9DB41757}" type="slidenum">
              <a:rPr lang="en-US" smtClean="0"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382369-774F-4A09-A925-AB5F9DB41757}" type="slidenum">
              <a:rPr lang="en-US" smtClean="0"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382369-774F-4A09-A925-AB5F9DB41757}" type="slidenum">
              <a:rPr lang="en-US" smtClean="0"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382369-774F-4A09-A925-AB5F9DB41757}" type="slidenum">
              <a:rPr lang="en-US" smtClean="0"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382369-774F-4A09-A925-AB5F9DB41757}" type="slidenum">
              <a:rPr lang="en-US" smtClean="0"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382369-774F-4A09-A925-AB5F9DB41757}" type="slidenum">
              <a:rPr lang="en-US" smtClean="0"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382369-774F-4A09-A925-AB5F9DB41757}" type="slidenum">
              <a:rPr lang="en-US" smtClean="0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382369-774F-4A09-A925-AB5F9DB41757}" type="slidenum">
              <a:rPr lang="en-US" smtClean="0"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382369-774F-4A09-A925-AB5F9DB41757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382369-774F-4A09-A925-AB5F9DB41757}" type="slidenum">
              <a:rPr lang="en-US" smtClean="0"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855A5-5E0F-4A3D-8552-CBCD6856648A}" type="datetimeFigureOut">
              <a:rPr lang="en-US" smtClean="0"/>
              <a:t>4/28/2015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875156-E7D8-43BF-8017-1736B53C9B8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855A5-5E0F-4A3D-8552-CBCD6856648A}" type="datetimeFigureOut">
              <a:rPr lang="en-US" smtClean="0"/>
              <a:t>4/28/2015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875156-E7D8-43BF-8017-1736B53C9B8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855A5-5E0F-4A3D-8552-CBCD6856648A}" type="datetimeFigureOut">
              <a:rPr lang="en-US" smtClean="0"/>
              <a:t>4/28/2015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875156-E7D8-43BF-8017-1736B53C9B8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855A5-5E0F-4A3D-8552-CBCD6856648A}" type="datetimeFigureOut">
              <a:rPr lang="en-US" smtClean="0"/>
              <a:t>4/28/2015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875156-E7D8-43BF-8017-1736B53C9B8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855A5-5E0F-4A3D-8552-CBCD6856648A}" type="datetimeFigureOut">
              <a:rPr lang="en-US" smtClean="0"/>
              <a:t>4/28/2015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875156-E7D8-43BF-8017-1736B53C9B8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855A5-5E0F-4A3D-8552-CBCD6856648A}" type="datetimeFigureOut">
              <a:rPr lang="en-US" smtClean="0"/>
              <a:t>4/28/2015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875156-E7D8-43BF-8017-1736B53C9B8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855A5-5E0F-4A3D-8552-CBCD6856648A}" type="datetimeFigureOut">
              <a:rPr lang="en-US" smtClean="0"/>
              <a:t>4/28/2015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875156-E7D8-43BF-8017-1736B53C9B8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855A5-5E0F-4A3D-8552-CBCD6856648A}" type="datetimeFigureOut">
              <a:rPr lang="en-US" smtClean="0"/>
              <a:t>4/28/2015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875156-E7D8-43BF-8017-1736B53C9B8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855A5-5E0F-4A3D-8552-CBCD6856648A}" type="datetimeFigureOut">
              <a:rPr lang="en-US" smtClean="0"/>
              <a:t>4/28/2015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875156-E7D8-43BF-8017-1736B53C9B8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855A5-5E0F-4A3D-8552-CBCD6856648A}" type="datetimeFigureOut">
              <a:rPr lang="en-US" smtClean="0"/>
              <a:t>4/28/2015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875156-E7D8-43BF-8017-1736B53C9B8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855A5-5E0F-4A3D-8552-CBCD6856648A}" type="datetimeFigureOut">
              <a:rPr lang="en-US" smtClean="0"/>
              <a:t>4/28/2015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875156-E7D8-43BF-8017-1736B53C9B8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tif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B855A5-5E0F-4A3D-8552-CBCD6856648A}" type="datetimeFigureOut">
              <a:rPr lang="en-US" smtClean="0"/>
              <a:t>4/28/2015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875156-E7D8-43BF-8017-1736B53C9B8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514600"/>
            <a:ext cx="7772400" cy="1470025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Agency FB" pitchFamily="34" charset="0"/>
              </a:rPr>
              <a:t>M-</a:t>
            </a:r>
            <a:r>
              <a:rPr lang="en-US" dirty="0" err="1" smtClean="0">
                <a:latin typeface="Agency FB" pitchFamily="34" charset="0"/>
              </a:rPr>
              <a:t>ary</a:t>
            </a:r>
            <a:r>
              <a:rPr lang="en-US" dirty="0" smtClean="0">
                <a:latin typeface="Agency FB" pitchFamily="34" charset="0"/>
              </a:rPr>
              <a:t> signaling  with error counting</a:t>
            </a:r>
            <a:br>
              <a:rPr lang="en-US" dirty="0" smtClean="0">
                <a:latin typeface="Agency FB" pitchFamily="34" charset="0"/>
              </a:rPr>
            </a:br>
            <a:r>
              <a:rPr lang="en-US" dirty="0" smtClean="0">
                <a:latin typeface="Agency FB" pitchFamily="34" charset="0"/>
              </a:rPr>
              <a:t>EE 460L</a:t>
            </a:r>
            <a:endParaRPr lang="en-US" dirty="0">
              <a:latin typeface="Agency FB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gency FB" pitchFamily="34" charset="0"/>
              </a:rPr>
              <a:t>By </a:t>
            </a:r>
          </a:p>
          <a:p>
            <a:r>
              <a:rPr lang="en-US" dirty="0" smtClean="0">
                <a:solidFill>
                  <a:schemeClr val="bg1"/>
                </a:solidFill>
                <a:latin typeface="Agency FB" pitchFamily="34" charset="0"/>
              </a:rPr>
              <a:t>Jason </a:t>
            </a:r>
            <a:r>
              <a:rPr lang="en-US" dirty="0" err="1" smtClean="0">
                <a:solidFill>
                  <a:schemeClr val="bg1"/>
                </a:solidFill>
                <a:latin typeface="Agency FB" pitchFamily="34" charset="0"/>
              </a:rPr>
              <a:t>Silic</a:t>
            </a:r>
            <a:endParaRPr lang="en-US" dirty="0" smtClean="0">
              <a:solidFill>
                <a:schemeClr val="bg1"/>
              </a:solidFill>
              <a:latin typeface="Agency FB" pitchFamily="34" charset="0"/>
            </a:endParaRPr>
          </a:p>
          <a:p>
            <a:r>
              <a:rPr lang="en-US" dirty="0" smtClean="0">
                <a:solidFill>
                  <a:schemeClr val="bg1"/>
                </a:solidFill>
                <a:latin typeface="Agency FB" pitchFamily="34" charset="0"/>
              </a:rPr>
              <a:t>Mario Valles</a:t>
            </a:r>
            <a:endParaRPr lang="en-US" dirty="0">
              <a:solidFill>
                <a:schemeClr val="bg1"/>
              </a:solidFill>
              <a:latin typeface="Agency FB" pitchFamily="34" charset="0"/>
            </a:endParaRPr>
          </a:p>
        </p:txBody>
      </p:sp>
      <p:pic>
        <p:nvPicPr>
          <p:cNvPr id="1028" name="Picture 4" descr="https://www.unlv.edu/sites/default/files/24/engineering-web-log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1143000"/>
            <a:ext cx="6096000" cy="1308340"/>
          </a:xfrm>
          <a:prstGeom prst="rect">
            <a:avLst/>
          </a:prstGeom>
          <a:noFill/>
        </p:spPr>
      </p:pic>
      <p:pic>
        <p:nvPicPr>
          <p:cNvPr id="1030" name="Picture 6" descr="http://img2.findthebest.com/sites/default/files/10/media/images/University_of_Nevada-Las_Vegas_UNLV_21296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556431"/>
            <a:ext cx="1295400" cy="130156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Showing Both signals and M-</a:t>
            </a:r>
            <a:r>
              <a:rPr lang="en-US" dirty="0" err="1" smtClean="0">
                <a:solidFill>
                  <a:schemeClr val="bg1"/>
                </a:solidFill>
              </a:rPr>
              <a:t>ary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Content Placeholder 3" descr="C:\Users\Mario\Downloads\EE460L_FinalPics\TEK00009.PN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1752600"/>
            <a:ext cx="71628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M-</a:t>
            </a:r>
            <a:r>
              <a:rPr lang="en-US" dirty="0" err="1" smtClean="0">
                <a:solidFill>
                  <a:schemeClr val="bg1"/>
                </a:solidFill>
              </a:rPr>
              <a:t>ary</a:t>
            </a:r>
            <a:r>
              <a:rPr lang="en-US" dirty="0" smtClean="0">
                <a:solidFill>
                  <a:schemeClr val="bg1"/>
                </a:solidFill>
              </a:rPr>
              <a:t> only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242" name="Picture 2" descr="C:\Users\Mario\Downloads\EE460L_FinalPics\TEK00000.PN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838200" y="2057400"/>
            <a:ext cx="7491372" cy="36520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Counting error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 used this error counting in the TIMS machine and the error counting utility</a:t>
            </a:r>
            <a:endParaRPr lang="en-US" dirty="0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7800" y="2590800"/>
            <a:ext cx="6438900" cy="395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Results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For the following 1.5kHz </a:t>
            </a:r>
          </a:p>
          <a:p>
            <a:endParaRPr lang="en-US" dirty="0"/>
          </a:p>
        </p:txBody>
      </p:sp>
      <p:pic>
        <p:nvPicPr>
          <p:cNvPr id="4" name="Picture 3" descr="C:\Users\Mario\Downloads\EE460L_FinalPics\TEK00005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2133600"/>
            <a:ext cx="5102556" cy="2502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C:\Users\Mario\Downloads\EE460L_FinalPics\TEK00006.PNG"/>
          <p:cNvPicPr/>
          <p:nvPr/>
        </p:nvPicPr>
        <p:blipFill>
          <a:blip r:embed="rId4" cstate="print"/>
          <a:srcRect b="33363"/>
          <a:stretch>
            <a:fillRect/>
          </a:stretch>
        </p:blipFill>
        <p:spPr bwMode="auto">
          <a:xfrm>
            <a:off x="3048000" y="3962400"/>
            <a:ext cx="53340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60960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Error Discussion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reason the XOR gate gave error was because of the delayed signal of the channel </a:t>
            </a:r>
          </a:p>
          <a:p>
            <a:r>
              <a:rPr lang="en-US" dirty="0" smtClean="0"/>
              <a:t>Here we compare the recover signal with </a:t>
            </a:r>
            <a:r>
              <a:rPr lang="en-US" dirty="0" err="1" smtClean="0"/>
              <a:t>ther</a:t>
            </a:r>
            <a:r>
              <a:rPr lang="en-US" dirty="0" smtClean="0"/>
              <a:t> original</a:t>
            </a:r>
            <a:endParaRPr lang="en-US" dirty="0"/>
          </a:p>
        </p:txBody>
      </p:sp>
      <p:pic>
        <p:nvPicPr>
          <p:cNvPr id="4" name="Picture 3" descr="C:\Users\Mario\Downloads\EE460L_FinalPics\TEK00007.PNG"/>
          <p:cNvPicPr/>
          <p:nvPr/>
        </p:nvPicPr>
        <p:blipFill>
          <a:blip r:embed="rId3" cstate="print"/>
          <a:srcRect b="38447"/>
          <a:stretch>
            <a:fillRect/>
          </a:stretch>
        </p:blipFill>
        <p:spPr bwMode="auto">
          <a:xfrm>
            <a:off x="2438400" y="3488690"/>
            <a:ext cx="5562600" cy="2835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Error counting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T</a:t>
            </a:r>
            <a:r>
              <a:rPr lang="en-US" dirty="0" smtClean="0"/>
              <a:t>he </a:t>
            </a:r>
            <a:r>
              <a:rPr lang="en-US" dirty="0"/>
              <a:t>clock frequency was increased to 2.5 kHz. For these experiments the XOR gate counted errors for 10^4 clock periods.</a:t>
            </a:r>
          </a:p>
          <a:p>
            <a:pPr>
              <a:buNone/>
            </a:pPr>
            <a:r>
              <a:rPr lang="en-US" dirty="0"/>
              <a:t> </a:t>
            </a:r>
          </a:p>
          <a:p>
            <a:r>
              <a:rPr lang="en-US" dirty="0"/>
              <a:t>At the first filter cutoff frequency we tried there were 625 errors in sequence 2, and 1563 errors in sequence 1. The reason for this is that sequence 1 has less "margin."</a:t>
            </a:r>
          </a:p>
          <a:p>
            <a:pPr>
              <a:buNone/>
            </a:pPr>
            <a:endParaRPr lang="en-US" dirty="0"/>
          </a:p>
          <a:p>
            <a:r>
              <a:rPr lang="en-US" dirty="0" smtClean="0"/>
              <a:t>At </a:t>
            </a:r>
            <a:r>
              <a:rPr lang="en-US" dirty="0"/>
              <a:t>a lower filter cutoff frequency there were 2180 errors for sequence 2 and 5936 errors for sequence 1. The low pass filter gets rid off the high frequencies which make the signal become more sinusoidal. This causes a lot more errors.</a:t>
            </a:r>
          </a:p>
          <a:p>
            <a:endParaRPr lang="en-US" dirty="0"/>
          </a:p>
        </p:txBody>
      </p:sp>
      <p:pic>
        <p:nvPicPr>
          <p:cNvPr id="4" name="Picture 3" descr="E:\dcim\100MEDIA\IMAG0164.jpg"/>
          <p:cNvPicPr/>
          <p:nvPr/>
        </p:nvPicPr>
        <p:blipFill>
          <a:blip r:embed="rId3" cstate="print"/>
          <a:srcRect l="45239" t="25043" r="14295" b="45009"/>
          <a:stretch>
            <a:fillRect/>
          </a:stretch>
        </p:blipFill>
        <p:spPr bwMode="auto">
          <a:xfrm>
            <a:off x="6629400" y="990600"/>
            <a:ext cx="1295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Encountered Problems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problems encountered were :</a:t>
            </a:r>
          </a:p>
          <a:p>
            <a:pPr lvl="1"/>
            <a:r>
              <a:rPr lang="en-US" dirty="0"/>
              <a:t>I</a:t>
            </a:r>
            <a:r>
              <a:rPr lang="en-US" dirty="0" smtClean="0"/>
              <a:t>nsufficient TIMS tools</a:t>
            </a:r>
          </a:p>
          <a:p>
            <a:pPr lvl="1"/>
            <a:r>
              <a:rPr lang="en-US" dirty="0" smtClean="0"/>
              <a:t>Insufficient Time to finish in one day</a:t>
            </a:r>
          </a:p>
          <a:p>
            <a:r>
              <a:rPr lang="en-US" dirty="0" smtClean="0"/>
              <a:t>Solution</a:t>
            </a:r>
          </a:p>
          <a:p>
            <a:pPr lvl="1"/>
            <a:r>
              <a:rPr lang="en-US" dirty="0" smtClean="0"/>
              <a:t>Come next Wednesday to finish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Conclusion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The M-</a:t>
            </a:r>
            <a:r>
              <a:rPr lang="en-US" dirty="0" err="1"/>
              <a:t>ary</a:t>
            </a:r>
            <a:r>
              <a:rPr lang="en-US" dirty="0"/>
              <a:t> transmission is great because it saves channels and can use the same bandwidth. </a:t>
            </a:r>
            <a:endParaRPr lang="en-US" dirty="0" smtClean="0"/>
          </a:p>
          <a:p>
            <a:r>
              <a:rPr lang="en-US" dirty="0" smtClean="0"/>
              <a:t>The </a:t>
            </a:r>
            <a:r>
              <a:rPr lang="en-US" dirty="0"/>
              <a:t>problem is </a:t>
            </a:r>
            <a:r>
              <a:rPr lang="en-US" dirty="0" smtClean="0"/>
              <a:t>it has </a:t>
            </a:r>
            <a:r>
              <a:rPr lang="en-US" dirty="0"/>
              <a:t>a more complicated receiver and </a:t>
            </a:r>
            <a:r>
              <a:rPr lang="en-US" dirty="0" smtClean="0"/>
              <a:t>transmitter.</a:t>
            </a:r>
          </a:p>
          <a:p>
            <a:r>
              <a:rPr lang="en-US" dirty="0" smtClean="0"/>
              <a:t>Another </a:t>
            </a:r>
            <a:r>
              <a:rPr lang="en-US" dirty="0"/>
              <a:t>problem is that more power is use and more errors are created. </a:t>
            </a:r>
            <a:endParaRPr lang="en-US" dirty="0" smtClean="0"/>
          </a:p>
          <a:p>
            <a:r>
              <a:rPr lang="en-US" dirty="0" smtClean="0"/>
              <a:t>The </a:t>
            </a:r>
            <a:r>
              <a:rPr lang="en-US" dirty="0"/>
              <a:t>probability of get an error increases since now there will be no only zero and one, but M numbers.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Purpose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Is to be able to transmit more than one signal through a single channel using TIMS. </a:t>
            </a:r>
            <a:endParaRPr lang="en-US" dirty="0" smtClean="0"/>
          </a:p>
          <a:p>
            <a:r>
              <a:rPr lang="en-US" dirty="0" smtClean="0"/>
              <a:t>This </a:t>
            </a:r>
            <a:r>
              <a:rPr lang="en-US" dirty="0"/>
              <a:t>would be done by multiple amplitude signaling. </a:t>
            </a:r>
            <a:r>
              <a:rPr lang="en-US" dirty="0" smtClean="0"/>
              <a:t>Also know as multiple amplitude signaling or M-</a:t>
            </a:r>
            <a:r>
              <a:rPr lang="en-US" dirty="0" err="1" smtClean="0"/>
              <a:t>ary</a:t>
            </a:r>
            <a:r>
              <a:rPr lang="en-US" dirty="0" smtClean="0"/>
              <a:t>.</a:t>
            </a:r>
          </a:p>
          <a:p>
            <a:r>
              <a:rPr lang="en-US" dirty="0" smtClean="0"/>
              <a:t>Also</a:t>
            </a:r>
            <a:r>
              <a:rPr lang="en-US" dirty="0"/>
              <a:t>, to check the errors that might happen by with noise and/or signal distortion.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60960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Roles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Jason </a:t>
            </a:r>
            <a:r>
              <a:rPr lang="en-US" dirty="0" err="1" smtClean="0"/>
              <a:t>Silic</a:t>
            </a:r>
            <a:endParaRPr lang="en-US" dirty="0"/>
          </a:p>
          <a:p>
            <a:pPr lvl="1"/>
            <a:r>
              <a:rPr lang="en-US" dirty="0" smtClean="0"/>
              <a:t>Create the idea</a:t>
            </a:r>
          </a:p>
          <a:p>
            <a:pPr lvl="1"/>
            <a:r>
              <a:rPr lang="en-US" dirty="0" smtClean="0"/>
              <a:t>Make the schematic</a:t>
            </a:r>
          </a:p>
          <a:p>
            <a:pPr lvl="1"/>
            <a:r>
              <a:rPr lang="en-US" dirty="0" smtClean="0"/>
              <a:t>Circuit</a:t>
            </a:r>
          </a:p>
          <a:p>
            <a:r>
              <a:rPr lang="en-US" dirty="0" smtClean="0"/>
              <a:t>Mario Valles</a:t>
            </a:r>
          </a:p>
          <a:p>
            <a:pPr lvl="1"/>
            <a:r>
              <a:rPr lang="en-US" dirty="0" smtClean="0"/>
              <a:t>Help with the circuit</a:t>
            </a:r>
          </a:p>
          <a:p>
            <a:pPr lvl="1"/>
            <a:r>
              <a:rPr lang="en-US" dirty="0" smtClean="0"/>
              <a:t>Lab report</a:t>
            </a:r>
          </a:p>
          <a:p>
            <a:pPr lvl="1"/>
            <a:r>
              <a:rPr lang="en-US" dirty="0" smtClean="0"/>
              <a:t>Presentation</a:t>
            </a:r>
          </a:p>
          <a:p>
            <a:pPr lvl="1"/>
            <a:endParaRPr 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68580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Diagrams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F</a:t>
            </a:r>
            <a:r>
              <a:rPr lang="en-US" dirty="0" smtClean="0"/>
              <a:t>igure </a:t>
            </a:r>
            <a:r>
              <a:rPr lang="en-US" dirty="0"/>
              <a:t>1(a) </a:t>
            </a:r>
            <a:r>
              <a:rPr lang="en-US" dirty="0" smtClean="0"/>
              <a:t>regular </a:t>
            </a:r>
            <a:r>
              <a:rPr lang="en-US" dirty="0"/>
              <a:t>binary </a:t>
            </a:r>
            <a:r>
              <a:rPr lang="en-US" dirty="0" smtClean="0"/>
              <a:t>sequence</a:t>
            </a:r>
            <a:endParaRPr lang="en-US" dirty="0"/>
          </a:p>
          <a:p>
            <a:r>
              <a:rPr lang="en-US" dirty="0"/>
              <a:t>F</a:t>
            </a:r>
            <a:r>
              <a:rPr lang="en-US" dirty="0" smtClean="0"/>
              <a:t>igure </a:t>
            </a:r>
            <a:r>
              <a:rPr lang="en-US" dirty="0"/>
              <a:t>1(b) as an M-</a:t>
            </a:r>
            <a:r>
              <a:rPr lang="en-US" dirty="0" err="1"/>
              <a:t>ary</a:t>
            </a:r>
            <a:r>
              <a:rPr lang="en-US" dirty="0"/>
              <a:t> with M = 4 = 2^2.</a:t>
            </a:r>
          </a:p>
          <a:p>
            <a:r>
              <a:rPr lang="en-US" dirty="0" smtClean="0"/>
              <a:t>00</a:t>
            </a:r>
            <a:r>
              <a:rPr lang="en-US" dirty="0"/>
              <a:t>, 01,10, </a:t>
            </a:r>
            <a:r>
              <a:rPr lang="en-US" dirty="0" smtClean="0"/>
              <a:t>11 on (b)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67200" y="2743200"/>
            <a:ext cx="3837747" cy="3411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C:\Users\Mario\Downloads\block_diagram1.png"/>
          <p:cNvPicPr/>
          <p:nvPr/>
        </p:nvPicPr>
        <p:blipFill>
          <a:blip r:embed="rId3" cstate="print"/>
          <a:srcRect r="11214" b="23209"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Connections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790575" y="1886744"/>
            <a:ext cx="7562850" cy="395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Connection (2)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1204912" y="1962944"/>
            <a:ext cx="6734175" cy="380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Different cut off frequencies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This frequencies were to simulate actual signals</a:t>
            </a:r>
          </a:p>
          <a:p>
            <a:endParaRPr lang="en-US" dirty="0"/>
          </a:p>
        </p:txBody>
      </p:sp>
      <p:pic>
        <p:nvPicPr>
          <p:cNvPr id="6" name="Picture 5" descr="C:\Users\Mario\Downloads\EE460L_FinalPics\TEK00001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67200" y="2133600"/>
            <a:ext cx="39624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C:\Users\Mario\Downloads\EE460L_FinalPics\TEK00002.PN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3429000"/>
            <a:ext cx="3733800" cy="3216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76200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Retract the original signals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1028700" y="1867694"/>
            <a:ext cx="7086600" cy="399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emplateGRAY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TemplateGRAY</Template>
  <TotalTime>42</TotalTime>
  <Words>314</Words>
  <Application>Microsoft Office PowerPoint</Application>
  <PresentationFormat>On-screen Show (4:3)</PresentationFormat>
  <Paragraphs>69</Paragraphs>
  <Slides>17</Slides>
  <Notes>17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TemplateGRAY</vt:lpstr>
      <vt:lpstr>M-ary signaling  with error counting EE 460L</vt:lpstr>
      <vt:lpstr>Purpose</vt:lpstr>
      <vt:lpstr>Roles</vt:lpstr>
      <vt:lpstr>Diagrams</vt:lpstr>
      <vt:lpstr>Slide 5</vt:lpstr>
      <vt:lpstr>Connections</vt:lpstr>
      <vt:lpstr>Connection (2)</vt:lpstr>
      <vt:lpstr>Different cut off frequencies</vt:lpstr>
      <vt:lpstr>Retract the original signals</vt:lpstr>
      <vt:lpstr>Showing Both signals and M-ary</vt:lpstr>
      <vt:lpstr>M-ary only</vt:lpstr>
      <vt:lpstr>Counting error</vt:lpstr>
      <vt:lpstr>Results</vt:lpstr>
      <vt:lpstr>Error Discussion</vt:lpstr>
      <vt:lpstr>Error counting</vt:lpstr>
      <vt:lpstr>Encountered Problems</vt:lpstr>
      <vt:lpstr>Conclusion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M-ary signaling  with error counting EE 460L</dc:title>
  <dc:creator>Mario</dc:creator>
  <cp:lastModifiedBy>Mario</cp:lastModifiedBy>
  <cp:revision>5</cp:revision>
  <dcterms:created xsi:type="dcterms:W3CDTF">2015-04-28T11:33:10Z</dcterms:created>
  <dcterms:modified xsi:type="dcterms:W3CDTF">2015-04-28T12:15:19Z</dcterms:modified>
</cp:coreProperties>
</file>